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60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595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900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3420" baseline="5836" dirty="0">
                <a:solidFill>
                  <a:srgbClr val="0A2A60"/>
                </a:solidFill>
                <a:latin typeface="Trebuchet MS"/>
                <a:cs typeface="Trebuchet MS"/>
              </a:rPr>
              <a:t>F</a:t>
            </a:r>
            <a:r>
              <a:rPr sz="19275" b="1" i="1" spc="-3247" baseline="5836" dirty="0">
                <a:solidFill>
                  <a:srgbClr val="0A2A60"/>
                </a:solidFill>
                <a:latin typeface="Trebuchet MS"/>
                <a:cs typeface="Trebuchet MS"/>
              </a:rPr>
              <a:t>E</a:t>
            </a:r>
            <a:r>
              <a:rPr sz="19275" b="1" i="1" spc="-3209" baseline="5836" dirty="0">
                <a:solidFill>
                  <a:srgbClr val="0A2A60"/>
                </a:solidFill>
                <a:latin typeface="Trebuchet MS"/>
                <a:cs typeface="Trebuchet MS"/>
              </a:rPr>
              <a:t>R</a:t>
            </a:r>
            <a:r>
              <a:rPr sz="19275" b="1" i="1" spc="-1072" baseline="5836" dirty="0">
                <a:solidFill>
                  <a:srgbClr val="0A2A60"/>
                </a:solidFill>
                <a:latin typeface="Trebuchet MS"/>
                <a:cs typeface="Trebuchet MS"/>
              </a:rPr>
              <a:t>I</a:t>
            </a:r>
            <a:r>
              <a:rPr sz="19275" b="1" i="1" spc="-2804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562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1714" dirty="0">
                <a:solidFill>
                  <a:srgbClr val="DE1C24"/>
                </a:solidFill>
                <a:latin typeface="Trebuchet MS"/>
                <a:cs typeface="Trebuchet MS"/>
              </a:rPr>
              <a:t>P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2695" dirty="0">
                <a:solidFill>
                  <a:srgbClr val="DE1C24"/>
                </a:solidFill>
                <a:latin typeface="Trebuchet MS"/>
                <a:cs typeface="Trebuchet MS"/>
              </a:rPr>
              <a:t>E</a:t>
            </a:r>
            <a:r>
              <a:rPr sz="13950" spc="-645" dirty="0">
                <a:solidFill>
                  <a:srgbClr val="DE1C24"/>
                </a:solidFill>
                <a:latin typeface="Trebuchet MS"/>
                <a:cs typeface="Trebuchet MS"/>
              </a:rPr>
              <a:t>S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805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3950" spc="-2840" dirty="0">
                <a:solidFill>
                  <a:srgbClr val="DE1C24"/>
                </a:solidFill>
                <a:latin typeface="Trebuchet MS"/>
                <a:cs typeface="Trebuchet MS"/>
              </a:rPr>
              <a:t>G</a:t>
            </a:r>
            <a:r>
              <a:rPr sz="13950" spc="-1789" dirty="0">
                <a:solidFill>
                  <a:srgbClr val="DE1C24"/>
                </a:solidFill>
                <a:latin typeface="Trebuchet MS"/>
                <a:cs typeface="Trebuchet MS"/>
              </a:rPr>
              <a:t>R</a:t>
            </a:r>
            <a:r>
              <a:rPr sz="13950" spc="-1900" dirty="0">
                <a:solidFill>
                  <a:srgbClr val="DE1C24"/>
                </a:solidFill>
                <a:latin typeface="Trebuchet MS"/>
                <a:cs typeface="Trebuchet MS"/>
              </a:rPr>
              <a:t>Á</a:t>
            </a:r>
            <a:r>
              <a:rPr sz="13950" spc="-2810" dirty="0">
                <a:solidFill>
                  <a:srgbClr val="DE1C24"/>
                </a:solidFill>
                <a:latin typeface="Trebuchet MS"/>
                <a:cs typeface="Trebuchet MS"/>
              </a:rPr>
              <a:t>F</a:t>
            </a:r>
            <a:r>
              <a:rPr sz="13950" spc="-925" dirty="0">
                <a:solidFill>
                  <a:srgbClr val="DE1C24"/>
                </a:solidFill>
                <a:latin typeface="Trebuchet MS"/>
                <a:cs typeface="Trebuchet MS"/>
              </a:rPr>
              <a:t>I</a:t>
            </a:r>
            <a:r>
              <a:rPr sz="13950" spc="-2014" dirty="0">
                <a:solidFill>
                  <a:srgbClr val="DE1C24"/>
                </a:solidFill>
                <a:latin typeface="Trebuchet MS"/>
                <a:cs typeface="Trebuchet MS"/>
              </a:rPr>
              <a:t>C</a:t>
            </a:r>
            <a:r>
              <a:rPr sz="13950" spc="-1760" dirty="0">
                <a:solidFill>
                  <a:srgbClr val="DE1C24"/>
                </a:solidFill>
                <a:latin typeface="Trebuchet MS"/>
                <a:cs typeface="Trebuchet MS"/>
              </a:rPr>
              <a:t>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590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327608" y="7681187"/>
              <a:ext cx="3581716" cy="24567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D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CC</a:t>
            </a:r>
            <a:r>
              <a:rPr sz="20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I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Ó</a:t>
            </a:r>
            <a:r>
              <a:rPr sz="2000" spc="24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-9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G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N</a:t>
            </a:r>
            <a:r>
              <a:rPr sz="2000" spc="1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000" spc="15" dirty="0">
                <a:solidFill>
                  <a:srgbClr val="001C52"/>
                </a:solidFill>
                <a:latin typeface="Microsoft Sans Serif"/>
                <a:cs typeface="Microsoft Sans Serif"/>
              </a:rPr>
              <a:t>R</a:t>
            </a:r>
            <a:r>
              <a:rPr sz="2000" spc="125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000" spc="155" dirty="0">
                <a:solidFill>
                  <a:srgbClr val="001C52"/>
                </a:solidFill>
                <a:latin typeface="Microsoft Sans Serif"/>
                <a:cs typeface="Microsoft Sans Serif"/>
              </a:rPr>
              <a:t>L  </a:t>
            </a:r>
            <a:r>
              <a:rPr sz="2350" spc="240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350" spc="39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EDUCACIÓN </a:t>
            </a:r>
            <a:r>
              <a:rPr sz="2350" spc="-61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04" dirty="0">
                <a:solidFill>
                  <a:srgbClr val="001C52"/>
                </a:solidFill>
                <a:latin typeface="Microsoft Sans Serif"/>
                <a:cs typeface="Microsoft Sans Serif"/>
              </a:rPr>
              <a:t>MEDIA</a:t>
            </a:r>
            <a:r>
              <a:rPr sz="2350" spc="6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SUPERIOR</a:t>
            </a:r>
            <a:endParaRPr sz="235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65" dirty="0">
                <a:solidFill>
                  <a:srgbClr val="001C52"/>
                </a:solidFill>
                <a:latin typeface="Microsoft Sans Serif"/>
                <a:cs typeface="Microsoft Sans Serif"/>
              </a:rPr>
              <a:t>DIRECCIÓN</a:t>
            </a:r>
            <a:r>
              <a:rPr sz="2000" spc="-12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</a:t>
            </a:r>
            <a:r>
              <a:rPr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lang="es-MX" sz="2000" spc="-120" dirty="0">
                <a:solidFill>
                  <a:srgbClr val="001C52"/>
                </a:solidFill>
                <a:latin typeface="Microsoft Sans Serif"/>
                <a:cs typeface="Microsoft Sans Serif"/>
              </a:rPr>
              <a:t>EDUCA</a:t>
            </a:r>
            <a:r>
              <a:rPr sz="2000" spc="100" dirty="0">
                <a:solidFill>
                  <a:srgbClr val="001C52"/>
                </a:solidFill>
                <a:latin typeface="Microsoft Sans Serif"/>
                <a:cs typeface="Microsoft Sans Serif"/>
              </a:rPr>
              <a:t>CIÓN</a:t>
            </a:r>
            <a:endParaRPr sz="2000" dirty="0">
              <a:latin typeface="Microsoft Sans Serif"/>
              <a:cs typeface="Microsoft Sans Serif"/>
            </a:endParaRPr>
          </a:p>
          <a:p>
            <a:pPr marL="12700">
              <a:lnSpc>
                <a:spcPts val="2245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INTEGRAL </a:t>
            </a:r>
            <a:r>
              <a:rPr lang="es-MX"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350" spc="254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245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350" dirty="0">
              <a:latin typeface="Microsoft Sans Serif"/>
              <a:cs typeface="Microsoft Sans Serif"/>
            </a:endParaRPr>
          </a:p>
          <a:p>
            <a:pPr marL="12700">
              <a:lnSpc>
                <a:spcPts val="2490"/>
              </a:lnSpc>
            </a:pPr>
            <a:r>
              <a:rPr sz="2350" spc="254" dirty="0">
                <a:solidFill>
                  <a:srgbClr val="001C52"/>
                </a:solidFill>
                <a:latin typeface="Microsoft Sans Serif"/>
                <a:cs typeface="Microsoft Sans Serif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05" dirty="0">
                <a:solidFill>
                  <a:srgbClr val="001C52"/>
                </a:solidFill>
                <a:latin typeface="Microsoft Sans Serif"/>
                <a:cs typeface="Microsoft Sans Serif"/>
              </a:rPr>
              <a:t>PROFESIONALIZACIÓN</a:t>
            </a:r>
            <a:r>
              <a:rPr sz="2350" spc="-3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85" dirty="0">
                <a:solidFill>
                  <a:srgbClr val="001C52"/>
                </a:solidFill>
                <a:latin typeface="Microsoft Sans Serif"/>
                <a:cs typeface="Microsoft Sans Serif"/>
              </a:rPr>
              <a:t>DOCENTE</a:t>
            </a:r>
            <a:endParaRPr sz="2350" dirty="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DEPARTAMENTO </a:t>
            </a:r>
            <a:r>
              <a:rPr sz="2000" spc="75" dirty="0">
                <a:solidFill>
                  <a:srgbClr val="001C52"/>
                </a:solidFill>
                <a:latin typeface="Microsoft Sans Serif"/>
                <a:cs typeface="Microsoft Sans Serif"/>
              </a:rPr>
              <a:t>DE </a:t>
            </a:r>
            <a:r>
              <a:rPr sz="2000" spc="80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CO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M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P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AÑAMI</a:t>
            </a:r>
            <a:r>
              <a:rPr sz="2350" spc="30" dirty="0">
                <a:solidFill>
                  <a:srgbClr val="001C52"/>
                </a:solidFill>
                <a:latin typeface="Microsoft Sans Serif"/>
                <a:cs typeface="Microsoft Sans Serif"/>
              </a:rPr>
              <a:t>E</a:t>
            </a:r>
            <a:r>
              <a:rPr sz="2350" spc="160" dirty="0">
                <a:solidFill>
                  <a:srgbClr val="001C52"/>
                </a:solidFill>
                <a:latin typeface="Microsoft Sans Serif"/>
                <a:cs typeface="Microsoft Sans Serif"/>
              </a:rPr>
              <a:t>NT</a:t>
            </a:r>
            <a:r>
              <a:rPr sz="2350" spc="70" dirty="0">
                <a:solidFill>
                  <a:srgbClr val="001C52"/>
                </a:solidFill>
                <a:latin typeface="Microsoft Sans Serif"/>
                <a:cs typeface="Microsoft Sans Serif"/>
              </a:rPr>
              <a:t>O  </a:t>
            </a:r>
            <a:r>
              <a:rPr sz="2400" spc="195" dirty="0">
                <a:solidFill>
                  <a:srgbClr val="001C52"/>
                </a:solidFill>
                <a:latin typeface="Microsoft Sans Serif"/>
                <a:cs typeface="Microsoft Sans Serif"/>
              </a:rPr>
              <a:t>DEL</a:t>
            </a:r>
            <a:r>
              <a:rPr sz="2400" spc="114" dirty="0">
                <a:solidFill>
                  <a:srgbClr val="001C52"/>
                </a:solidFill>
                <a:latin typeface="Microsoft Sans Serif"/>
                <a:cs typeface="Microsoft Sans Serif"/>
              </a:rPr>
              <a:t> </a:t>
            </a:r>
            <a:r>
              <a:rPr sz="2400" spc="229" dirty="0">
                <a:solidFill>
                  <a:srgbClr val="001C52"/>
                </a:solidFill>
                <a:latin typeface="Microsoft Sans Serif"/>
                <a:cs typeface="Microsoft Sans Serif"/>
              </a:rPr>
              <a:t>ESTUDIANTE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 rot="20040000">
            <a:off x="16237201" y="8976300"/>
            <a:ext cx="1040053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639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 rot="20460000">
            <a:off x="16824945" y="8774302"/>
            <a:ext cx="8186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665" dirty="0">
                <a:solidFill>
                  <a:srgbClr val="DE1C24"/>
                </a:solidFill>
                <a:latin typeface="Microsoft Sans Serif"/>
                <a:cs typeface="Microsoft Sans Serif"/>
              </a:rPr>
              <a:t>r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 rot="20760000">
            <a:off x="17139617" y="8681051"/>
            <a:ext cx="814541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35" dirty="0">
                <a:solidFill>
                  <a:srgbClr val="DE1C24"/>
                </a:solidFill>
                <a:latin typeface="Microsoft Sans Serif"/>
                <a:cs typeface="Microsoft Sans Serif"/>
              </a:rPr>
              <a:t>e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30" name="object 30"/>
          <p:cNvSpPr txBox="1"/>
          <p:nvPr/>
        </p:nvSpPr>
        <p:spPr>
          <a:xfrm rot="21120000">
            <a:off x="17465068" y="8611461"/>
            <a:ext cx="845934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300" dirty="0">
                <a:solidFill>
                  <a:srgbClr val="DE1C24"/>
                </a:solidFill>
                <a:latin typeface="Microsoft Sans Serif"/>
                <a:cs typeface="Microsoft Sans Serif"/>
              </a:rPr>
              <a:t>p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 rot="21420000">
            <a:off x="17829421" y="8572757"/>
            <a:ext cx="82496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610" dirty="0">
                <a:solidFill>
                  <a:srgbClr val="DE1C24"/>
                </a:solidFill>
                <a:latin typeface="Microsoft Sans Serif"/>
                <a:cs typeface="Microsoft Sans Serif"/>
              </a:rPr>
              <a:t>a</a:t>
            </a:r>
            <a:endParaRPr sz="58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 rot="20640000">
            <a:off x="17784203" y="7758557"/>
            <a:ext cx="2416574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750"/>
              </a:lnSpc>
            </a:pPr>
            <a:r>
              <a:rPr sz="14750" spc="-1820" dirty="0">
                <a:solidFill>
                  <a:srgbClr val="0A2A60"/>
                </a:solidFill>
                <a:latin typeface="Trebuchet MS"/>
                <a:cs typeface="Trebuchet MS"/>
              </a:rPr>
              <a:t>10</a:t>
            </a:r>
            <a:endParaRPr sz="14750">
              <a:latin typeface="Trebuchet MS"/>
              <a:cs typeface="Trebuchet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331135" y="8769727"/>
            <a:ext cx="1382185" cy="1677233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16755309" y="10145784"/>
            <a:ext cx="2686685" cy="2686685"/>
            <a:chOff x="16755309" y="10145784"/>
            <a:chExt cx="2686685" cy="2686685"/>
          </a:xfrm>
        </p:grpSpPr>
        <p:sp>
          <p:nvSpPr>
            <p:cNvPr id="35" name="object 35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030960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458742" y="0"/>
                  </a:lnTo>
                </a:path>
                <a:path w="1179830">
                  <a:moveTo>
                    <a:pt x="589811" y="0"/>
                  </a:moveTo>
                  <a:lnTo>
                    <a:pt x="720786" y="0"/>
                  </a:lnTo>
                </a:path>
                <a:path w="1179830">
                  <a:moveTo>
                    <a:pt x="917390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426348" y="10276837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31069" y="0"/>
                  </a:moveTo>
                  <a:lnTo>
                    <a:pt x="13106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852228" y="10309602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6919145" y="1034237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541724" y="103751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803768" y="1037513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131069" y="0"/>
                  </a:lnTo>
                </a:path>
                <a:path w="328294">
                  <a:moveTo>
                    <a:pt x="196603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229744" y="103423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8459115" y="1037513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19145" y="1034237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01744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279586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410655" y="10440662"/>
              <a:ext cx="1049020" cy="0"/>
            </a:xfrm>
            <a:custGeom>
              <a:avLst/>
              <a:gdLst/>
              <a:ahLst/>
              <a:cxnLst/>
              <a:rect l="l" t="t" r="r" b="b"/>
              <a:pathLst>
                <a:path w="1049019">
                  <a:moveTo>
                    <a:pt x="0" y="0"/>
                  </a:moveTo>
                  <a:lnTo>
                    <a:pt x="131069" y="0"/>
                  </a:lnTo>
                </a:path>
                <a:path w="1049019">
                  <a:moveTo>
                    <a:pt x="262044" y="0"/>
                  </a:moveTo>
                  <a:lnTo>
                    <a:pt x="524182" y="0"/>
                  </a:lnTo>
                </a:path>
                <a:path w="1049019">
                  <a:moveTo>
                    <a:pt x="851855" y="0"/>
                  </a:moveTo>
                  <a:lnTo>
                    <a:pt x="104845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590184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852228" y="1044066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919145" y="1040789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01744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312353" y="1047343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541724" y="1050619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836536" y="10473432"/>
              <a:ext cx="524510" cy="66040"/>
            </a:xfrm>
            <a:custGeom>
              <a:avLst/>
              <a:gdLst/>
              <a:ahLst/>
              <a:cxnLst/>
              <a:rect l="l" t="t" r="r" b="b"/>
              <a:pathLst>
                <a:path w="524509" h="66040">
                  <a:moveTo>
                    <a:pt x="0" y="0"/>
                  </a:moveTo>
                  <a:lnTo>
                    <a:pt x="0" y="65528"/>
                  </a:lnTo>
                </a:path>
                <a:path w="524509" h="66040">
                  <a:moveTo>
                    <a:pt x="524277" y="0"/>
                  </a:moveTo>
                  <a:lnTo>
                    <a:pt x="52427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8459115" y="1050619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04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8852228" y="105061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919145" y="1047343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701744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7312353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7541724" y="1057172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8000372" y="1057172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8131442" y="1057172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262138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8753926" y="1053895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919145" y="1053895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34"/>
                  </a:moveTo>
                  <a:lnTo>
                    <a:pt x="0" y="131063"/>
                  </a:lnTo>
                </a:path>
                <a:path w="2359659" h="131445">
                  <a:moveTo>
                    <a:pt x="393207" y="65534"/>
                  </a:moveTo>
                  <a:lnTo>
                    <a:pt x="393207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7410655" y="10637256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31069" y="0"/>
                  </a:lnTo>
                </a:path>
                <a:path w="1376044">
                  <a:moveTo>
                    <a:pt x="327578" y="0"/>
                  </a:moveTo>
                  <a:lnTo>
                    <a:pt x="655251" y="0"/>
                  </a:lnTo>
                </a:path>
                <a:path w="1376044">
                  <a:moveTo>
                    <a:pt x="786321" y="0"/>
                  </a:moveTo>
                  <a:lnTo>
                    <a:pt x="917390" y="0"/>
                  </a:lnTo>
                </a:path>
                <a:path w="1376044">
                  <a:moveTo>
                    <a:pt x="124496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8884996" y="10604492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6886378" y="107027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7410655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754172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7705466" y="10670017"/>
              <a:ext cx="786765" cy="66040"/>
            </a:xfrm>
            <a:custGeom>
              <a:avLst/>
              <a:gdLst/>
              <a:ahLst/>
              <a:cxnLst/>
              <a:rect l="l" t="t" r="r" b="b"/>
              <a:pathLst>
                <a:path w="786765" h="66040">
                  <a:moveTo>
                    <a:pt x="0" y="0"/>
                  </a:moveTo>
                  <a:lnTo>
                    <a:pt x="0" y="65528"/>
                  </a:lnTo>
                </a:path>
                <a:path w="786765" h="66040">
                  <a:moveTo>
                    <a:pt x="131069" y="0"/>
                  </a:moveTo>
                  <a:lnTo>
                    <a:pt x="131069" y="65528"/>
                  </a:lnTo>
                </a:path>
                <a:path w="786765" h="66040">
                  <a:moveTo>
                    <a:pt x="262138" y="0"/>
                  </a:moveTo>
                  <a:lnTo>
                    <a:pt x="262138" y="65528"/>
                  </a:lnTo>
                </a:path>
                <a:path w="786765" h="66040">
                  <a:moveTo>
                    <a:pt x="393207" y="0"/>
                  </a:moveTo>
                  <a:lnTo>
                    <a:pt x="393207" y="65528"/>
                  </a:lnTo>
                </a:path>
                <a:path w="786765" h="66040">
                  <a:moveTo>
                    <a:pt x="524277" y="0"/>
                  </a:moveTo>
                  <a:lnTo>
                    <a:pt x="524277" y="65528"/>
                  </a:lnTo>
                </a:path>
                <a:path w="786765" h="66040">
                  <a:moveTo>
                    <a:pt x="655346" y="0"/>
                  </a:moveTo>
                  <a:lnTo>
                    <a:pt x="655346" y="65528"/>
                  </a:lnTo>
                </a:path>
                <a:path w="786765" h="66040">
                  <a:moveTo>
                    <a:pt x="786415" y="0"/>
                  </a:moveTo>
                  <a:lnTo>
                    <a:pt x="786415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8590184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18721159" y="107027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7410655" y="10702781"/>
              <a:ext cx="1900555" cy="66040"/>
            </a:xfrm>
            <a:custGeom>
              <a:avLst/>
              <a:gdLst/>
              <a:ahLst/>
              <a:cxnLst/>
              <a:rect l="l" t="t" r="r" b="b"/>
              <a:pathLst>
                <a:path w="1900555" h="66040">
                  <a:moveTo>
                    <a:pt x="1441573" y="0"/>
                  </a:moveTo>
                  <a:lnTo>
                    <a:pt x="1900315" y="0"/>
                  </a:lnTo>
                </a:path>
                <a:path w="1900555" h="66040">
                  <a:moveTo>
                    <a:pt x="0" y="65525"/>
                  </a:moveTo>
                  <a:lnTo>
                    <a:pt x="196509" y="65525"/>
                  </a:lnTo>
                </a:path>
                <a:path w="1900555" h="66040">
                  <a:moveTo>
                    <a:pt x="262044" y="65525"/>
                  </a:moveTo>
                  <a:lnTo>
                    <a:pt x="393113" y="65525"/>
                  </a:lnTo>
                </a:path>
                <a:path w="1900555" h="66040">
                  <a:moveTo>
                    <a:pt x="458647" y="65525"/>
                  </a:moveTo>
                  <a:lnTo>
                    <a:pt x="720786" y="65525"/>
                  </a:lnTo>
                </a:path>
                <a:path w="1900555" h="66040">
                  <a:moveTo>
                    <a:pt x="851855" y="65525"/>
                  </a:moveTo>
                  <a:lnTo>
                    <a:pt x="982925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919145" y="10735542"/>
              <a:ext cx="1835150" cy="131445"/>
            </a:xfrm>
            <a:custGeom>
              <a:avLst/>
              <a:gdLst/>
              <a:ahLst/>
              <a:cxnLst/>
              <a:rect l="l" t="t" r="r" b="b"/>
              <a:pathLst>
                <a:path w="1835150" h="131445">
                  <a:moveTo>
                    <a:pt x="1834781" y="0"/>
                  </a:moveTo>
                  <a:lnTo>
                    <a:pt x="1834781" y="65528"/>
                  </a:lnTo>
                </a:path>
                <a:path w="1835150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7017447" y="10833832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327673" y="0"/>
                  </a:lnTo>
                </a:path>
                <a:path w="655319">
                  <a:moveTo>
                    <a:pt x="524277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7771001" y="108010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8328046" y="10833832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196603" y="0"/>
                  </a:moveTo>
                  <a:lnTo>
                    <a:pt x="393113" y="0"/>
                  </a:lnTo>
                </a:path>
                <a:path w="852169">
                  <a:moveTo>
                    <a:pt x="524182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95191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7082982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17377888" y="10866602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7803768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8065907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8196976" y="1089936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18393580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8524650" y="1089936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8917763" y="108993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048832" y="1089936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16886378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17017447" y="10964892"/>
              <a:ext cx="1179830" cy="0"/>
            </a:xfrm>
            <a:custGeom>
              <a:avLst/>
              <a:gdLst/>
              <a:ahLst/>
              <a:cxnLst/>
              <a:rect l="l" t="t" r="r" b="b"/>
              <a:pathLst>
                <a:path w="1179830">
                  <a:moveTo>
                    <a:pt x="0" y="0"/>
                  </a:moveTo>
                  <a:lnTo>
                    <a:pt x="131069" y="0"/>
                  </a:lnTo>
                </a:path>
                <a:path w="1179830">
                  <a:moveTo>
                    <a:pt x="262138" y="0"/>
                  </a:moveTo>
                  <a:lnTo>
                    <a:pt x="655251" y="0"/>
                  </a:lnTo>
                </a:path>
                <a:path w="1179830">
                  <a:moveTo>
                    <a:pt x="851855" y="0"/>
                  </a:moveTo>
                  <a:lnTo>
                    <a:pt x="117952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18328046" y="10964892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8524650" y="10964892"/>
              <a:ext cx="786765" cy="0"/>
            </a:xfrm>
            <a:custGeom>
              <a:avLst/>
              <a:gdLst/>
              <a:ahLst/>
              <a:cxnLst/>
              <a:rect l="l" t="t" r="r" b="b"/>
              <a:pathLst>
                <a:path w="786765">
                  <a:moveTo>
                    <a:pt x="0" y="0"/>
                  </a:moveTo>
                  <a:lnTo>
                    <a:pt x="393113" y="0"/>
                  </a:lnTo>
                </a:path>
                <a:path w="786765">
                  <a:moveTo>
                    <a:pt x="655251" y="0"/>
                  </a:moveTo>
                  <a:lnTo>
                    <a:pt x="78632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16919145" y="10997662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17410655" y="11030426"/>
              <a:ext cx="917575" cy="0"/>
            </a:xfrm>
            <a:custGeom>
              <a:avLst/>
              <a:gdLst/>
              <a:ahLst/>
              <a:cxnLst/>
              <a:rect l="l" t="t" r="r" b="b"/>
              <a:pathLst>
                <a:path w="917575">
                  <a:moveTo>
                    <a:pt x="0" y="0"/>
                  </a:moveTo>
                  <a:lnTo>
                    <a:pt x="131069" y="0"/>
                  </a:lnTo>
                </a:path>
                <a:path w="917575">
                  <a:moveTo>
                    <a:pt x="262044" y="0"/>
                  </a:moveTo>
                  <a:lnTo>
                    <a:pt x="524182" y="0"/>
                  </a:lnTo>
                </a:path>
                <a:path w="917575">
                  <a:moveTo>
                    <a:pt x="655251" y="0"/>
                  </a:moveTo>
                  <a:lnTo>
                    <a:pt x="917390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8393580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18590184" y="110304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16919145" y="10997662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1965850" y="0"/>
                  </a:moveTo>
                  <a:lnTo>
                    <a:pt x="1965850" y="65528"/>
                  </a:lnTo>
                </a:path>
                <a:path w="2359659" h="131445">
                  <a:moveTo>
                    <a:pt x="2162454" y="0"/>
                  </a:moveTo>
                  <a:lnTo>
                    <a:pt x="2162454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5"/>
                  </a:moveTo>
                  <a:lnTo>
                    <a:pt x="0" y="131054"/>
                  </a:lnTo>
                </a:path>
                <a:path w="2359659" h="131445">
                  <a:moveTo>
                    <a:pt x="196603" y="65525"/>
                  </a:moveTo>
                  <a:lnTo>
                    <a:pt x="196603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7214051" y="110959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7410655" y="110959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16951913" y="11095951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655251" y="0"/>
                  </a:moveTo>
                  <a:lnTo>
                    <a:pt x="851855" y="0"/>
                  </a:lnTo>
                </a:path>
                <a:path w="2359659" h="66040">
                  <a:moveTo>
                    <a:pt x="917390" y="0"/>
                  </a:moveTo>
                  <a:lnTo>
                    <a:pt x="1113994" y="0"/>
                  </a:lnTo>
                </a:path>
                <a:path w="2359659" h="66040">
                  <a:moveTo>
                    <a:pt x="1179529" y="0"/>
                  </a:moveTo>
                  <a:lnTo>
                    <a:pt x="1310598" y="0"/>
                  </a:lnTo>
                </a:path>
                <a:path w="2359659" h="66040">
                  <a:moveTo>
                    <a:pt x="1376133" y="0"/>
                  </a:moveTo>
                  <a:lnTo>
                    <a:pt x="1769246" y="0"/>
                  </a:lnTo>
                </a:path>
                <a:path w="2359659" h="66040">
                  <a:moveTo>
                    <a:pt x="1834781" y="0"/>
                  </a:moveTo>
                  <a:lnTo>
                    <a:pt x="1965850" y="0"/>
                  </a:lnTo>
                </a:path>
                <a:path w="2359659" h="66040">
                  <a:moveTo>
                    <a:pt x="2031384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13106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7639932" y="1112871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8065907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8295278" y="1112871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18721159" y="11161477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8917763" y="11161477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16886378" y="11227011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327673" y="0"/>
                  </a:moveTo>
                  <a:lnTo>
                    <a:pt x="917390" y="0"/>
                  </a:lnTo>
                </a:path>
                <a:path w="1114425">
                  <a:moveTo>
                    <a:pt x="98292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18065907" y="112270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18196976" y="1122701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8557417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0974" y="0"/>
                  </a:moveTo>
                  <a:lnTo>
                    <a:pt x="130974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8786693" y="11227011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19179901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16886378" y="112925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17082982" y="11292536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96603" y="0"/>
                  </a:lnTo>
                </a:path>
                <a:path w="1376680">
                  <a:moveTo>
                    <a:pt x="327673" y="0"/>
                  </a:moveTo>
                  <a:lnTo>
                    <a:pt x="524182" y="0"/>
                  </a:lnTo>
                </a:path>
                <a:path w="1376680">
                  <a:moveTo>
                    <a:pt x="104845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18721159" y="1129253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18852228" y="1129253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9179901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6886378" y="1135807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196603" y="0"/>
                  </a:moveTo>
                  <a:lnTo>
                    <a:pt x="327673" y="0"/>
                  </a:lnTo>
                </a:path>
                <a:path w="524509">
                  <a:moveTo>
                    <a:pt x="393207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476190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672699" y="1135807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393207" y="0"/>
                  </a:moveTo>
                  <a:lnTo>
                    <a:pt x="5898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8590184" y="1135807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18786693" y="1135807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16919145" y="1132530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7017447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17214051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17345120" y="1142359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196603" y="0"/>
                  </a:lnTo>
                </a:path>
                <a:path w="721359">
                  <a:moveTo>
                    <a:pt x="262044" y="0"/>
                  </a:moveTo>
                  <a:lnTo>
                    <a:pt x="393113" y="0"/>
                  </a:lnTo>
                </a:path>
                <a:path w="721359">
                  <a:moveTo>
                    <a:pt x="45864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18328045" y="113908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8590184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18721159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8917763" y="1142359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19114367" y="1142359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17017447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148516" y="1148913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541724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18065907" y="114891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967605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18262511" y="11554656"/>
              <a:ext cx="852169" cy="0"/>
            </a:xfrm>
            <a:custGeom>
              <a:avLst/>
              <a:gdLst/>
              <a:ahLst/>
              <a:cxnLst/>
              <a:rect l="l" t="t" r="r" b="b"/>
              <a:pathLst>
                <a:path w="852169">
                  <a:moveTo>
                    <a:pt x="0" y="0"/>
                  </a:moveTo>
                  <a:lnTo>
                    <a:pt x="131069" y="0"/>
                  </a:lnTo>
                </a:path>
                <a:path w="852169">
                  <a:moveTo>
                    <a:pt x="327673" y="0"/>
                  </a:moveTo>
                  <a:lnTo>
                    <a:pt x="458647" y="0"/>
                  </a:lnTo>
                </a:path>
                <a:path w="852169">
                  <a:moveTo>
                    <a:pt x="720786" y="0"/>
                  </a:moveTo>
                  <a:lnTo>
                    <a:pt x="85185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19245436" y="1155465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16951913" y="11620181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17279586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7410655" y="1162018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17607164" y="1162018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18033140" y="11587417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8459115" y="11620181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262044" y="0"/>
                  </a:lnTo>
                </a:path>
                <a:path w="459105">
                  <a:moveTo>
                    <a:pt x="327578" y="0"/>
                  </a:moveTo>
                  <a:lnTo>
                    <a:pt x="45864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9016065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6886378" y="1168570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377888" y="1165294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672699" y="11685706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6984680" y="1165294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1310598" y="0"/>
                  </a:moveTo>
                  <a:lnTo>
                    <a:pt x="1310598" y="65528"/>
                  </a:lnTo>
                </a:path>
                <a:path w="2228215" h="131445">
                  <a:moveTo>
                    <a:pt x="1441667" y="0"/>
                  </a:moveTo>
                  <a:lnTo>
                    <a:pt x="1441667" y="65528"/>
                  </a:lnTo>
                </a:path>
                <a:path w="2228215" h="131445">
                  <a:moveTo>
                    <a:pt x="2096919" y="0"/>
                  </a:moveTo>
                  <a:lnTo>
                    <a:pt x="2096919" y="65528"/>
                  </a:lnTo>
                </a:path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  <a:path w="2228215" h="131445">
                  <a:moveTo>
                    <a:pt x="131069" y="65534"/>
                  </a:moveTo>
                  <a:lnTo>
                    <a:pt x="131069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17279586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31069" y="0"/>
                  </a:lnTo>
                </a:path>
                <a:path w="524509">
                  <a:moveTo>
                    <a:pt x="393113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7902070" y="11718477"/>
              <a:ext cx="459105" cy="66040"/>
            </a:xfrm>
            <a:custGeom>
              <a:avLst/>
              <a:gdLst/>
              <a:ahLst/>
              <a:cxnLst/>
              <a:rect l="l" t="t" r="r" b="b"/>
              <a:pathLst>
                <a:path w="459105" h="66040">
                  <a:moveTo>
                    <a:pt x="0" y="0"/>
                  </a:moveTo>
                  <a:lnTo>
                    <a:pt x="0" y="65528"/>
                  </a:lnTo>
                </a:path>
                <a:path w="459105" h="66040">
                  <a:moveTo>
                    <a:pt x="131069" y="0"/>
                  </a:moveTo>
                  <a:lnTo>
                    <a:pt x="131069" y="65528"/>
                  </a:lnTo>
                </a:path>
                <a:path w="459105" h="66040">
                  <a:moveTo>
                    <a:pt x="458742" y="0"/>
                  </a:moveTo>
                  <a:lnTo>
                    <a:pt x="458742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8590184" y="1175124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509" y="0"/>
                  </a:lnTo>
                </a:path>
                <a:path w="524509">
                  <a:moveTo>
                    <a:pt x="262044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7050214" y="11718477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25"/>
                  </a:moveTo>
                  <a:lnTo>
                    <a:pt x="0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7148516" y="11816766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131069" y="0"/>
                  </a:lnTo>
                </a:path>
                <a:path w="589915">
                  <a:moveTo>
                    <a:pt x="196603" y="0"/>
                  </a:moveTo>
                  <a:lnTo>
                    <a:pt x="327673" y="0"/>
                  </a:lnTo>
                </a:path>
                <a:path w="589915">
                  <a:moveTo>
                    <a:pt x="39320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7803768" y="1181676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7934838" y="11816766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196603" y="0"/>
                  </a:lnTo>
                </a:path>
                <a:path w="1114425">
                  <a:moveTo>
                    <a:pt x="262138" y="0"/>
                  </a:moveTo>
                  <a:lnTo>
                    <a:pt x="589811" y="0"/>
                  </a:lnTo>
                </a:path>
                <a:path w="1114425">
                  <a:moveTo>
                    <a:pt x="720786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6984680" y="11784002"/>
              <a:ext cx="2228215" cy="131445"/>
            </a:xfrm>
            <a:custGeom>
              <a:avLst/>
              <a:gdLst/>
              <a:ahLst/>
              <a:cxnLst/>
              <a:rect l="l" t="t" r="r" b="b"/>
              <a:pathLst>
                <a:path w="2228215" h="131445">
                  <a:moveTo>
                    <a:pt x="2227988" y="0"/>
                  </a:moveTo>
                  <a:lnTo>
                    <a:pt x="2227988" y="65528"/>
                  </a:lnTo>
                </a:path>
                <a:path w="2228215" h="131445">
                  <a:moveTo>
                    <a:pt x="0" y="65534"/>
                  </a:moveTo>
                  <a:lnTo>
                    <a:pt x="0" y="131063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17148516" y="1188230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393207" y="0"/>
                  </a:moveTo>
                  <a:lnTo>
                    <a:pt x="52418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17967605" y="11849536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18590184" y="1188230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097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8884996" y="11849536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131069" y="0"/>
                  </a:moveTo>
                  <a:lnTo>
                    <a:pt x="131069" y="65528"/>
                  </a:lnTo>
                </a:path>
                <a:path w="393700" h="66040">
                  <a:moveTo>
                    <a:pt x="262138" y="0"/>
                  </a:moveTo>
                  <a:lnTo>
                    <a:pt x="262138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6886378" y="1194782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214051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17345120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7541724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17672699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17869303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8000372" y="1194782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8196976" y="1194782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8524650" y="11947826"/>
              <a:ext cx="327660" cy="0"/>
            </a:xfrm>
            <a:custGeom>
              <a:avLst/>
              <a:gdLst/>
              <a:ahLst/>
              <a:cxnLst/>
              <a:rect l="l" t="t" r="r" b="b"/>
              <a:pathLst>
                <a:path w="327659">
                  <a:moveTo>
                    <a:pt x="0" y="0"/>
                  </a:moveTo>
                  <a:lnTo>
                    <a:pt x="130974" y="0"/>
                  </a:lnTo>
                </a:path>
                <a:path w="327659">
                  <a:moveTo>
                    <a:pt x="196509" y="0"/>
                  </a:moveTo>
                  <a:lnTo>
                    <a:pt x="32757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6919145" y="11915062"/>
              <a:ext cx="2032000" cy="131445"/>
            </a:xfrm>
            <a:custGeom>
              <a:avLst/>
              <a:gdLst/>
              <a:ahLst/>
              <a:cxnLst/>
              <a:rect l="l" t="t" r="r" b="b"/>
              <a:pathLst>
                <a:path w="2032000" h="131445">
                  <a:moveTo>
                    <a:pt x="2031384" y="0"/>
                  </a:moveTo>
                  <a:lnTo>
                    <a:pt x="2031384" y="65528"/>
                  </a:lnTo>
                </a:path>
                <a:path w="2032000" h="131445">
                  <a:moveTo>
                    <a:pt x="0" y="65525"/>
                  </a:moveTo>
                  <a:lnTo>
                    <a:pt x="0" y="131054"/>
                  </a:lnTo>
                </a:path>
                <a:path w="2032000" h="131445">
                  <a:moveTo>
                    <a:pt x="196603" y="65525"/>
                  </a:moveTo>
                  <a:lnTo>
                    <a:pt x="196603" y="131054"/>
                  </a:lnTo>
                </a:path>
                <a:path w="2032000" h="131445">
                  <a:moveTo>
                    <a:pt x="393207" y="65525"/>
                  </a:moveTo>
                  <a:lnTo>
                    <a:pt x="393207" y="13105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7410655" y="12013351"/>
              <a:ext cx="1376045" cy="0"/>
            </a:xfrm>
            <a:custGeom>
              <a:avLst/>
              <a:gdLst/>
              <a:ahLst/>
              <a:cxnLst/>
              <a:rect l="l" t="t" r="r" b="b"/>
              <a:pathLst>
                <a:path w="1376044">
                  <a:moveTo>
                    <a:pt x="0" y="0"/>
                  </a:moveTo>
                  <a:lnTo>
                    <a:pt x="196509" y="0"/>
                  </a:lnTo>
                </a:path>
                <a:path w="1376044">
                  <a:moveTo>
                    <a:pt x="327578" y="0"/>
                  </a:moveTo>
                  <a:lnTo>
                    <a:pt x="589717" y="0"/>
                  </a:lnTo>
                </a:path>
                <a:path w="1376044">
                  <a:moveTo>
                    <a:pt x="655251" y="0"/>
                  </a:moveTo>
                  <a:lnTo>
                    <a:pt x="786321" y="0"/>
                  </a:lnTo>
                </a:path>
                <a:path w="1376044">
                  <a:moveTo>
                    <a:pt x="851855" y="0"/>
                  </a:moveTo>
                  <a:lnTo>
                    <a:pt x="982925" y="0"/>
                  </a:lnTo>
                </a:path>
                <a:path w="1376044">
                  <a:moveTo>
                    <a:pt x="1179529" y="0"/>
                  </a:moveTo>
                  <a:lnTo>
                    <a:pt x="13760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8983298" y="1201335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9179901" y="1201335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6886378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7017447" y="1207888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7476190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17607164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7869303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8131442" y="12078886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18459115" y="120788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8655624" y="12078886"/>
              <a:ext cx="328295" cy="0"/>
            </a:xfrm>
            <a:custGeom>
              <a:avLst/>
              <a:gdLst/>
              <a:ahLst/>
              <a:cxnLst/>
              <a:rect l="l" t="t" r="r" b="b"/>
              <a:pathLst>
                <a:path w="328294">
                  <a:moveTo>
                    <a:pt x="0" y="0"/>
                  </a:moveTo>
                  <a:lnTo>
                    <a:pt x="32767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6886378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7017447" y="12144411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196603" y="0"/>
                  </a:lnTo>
                </a:path>
                <a:path w="524509">
                  <a:moveTo>
                    <a:pt x="262138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7672699" y="1214441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17803768" y="12144411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18164209" y="1211164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0"/>
                  </a:moveTo>
                  <a:lnTo>
                    <a:pt x="0" y="65528"/>
                  </a:lnTo>
                </a:path>
                <a:path w="196850" h="66040">
                  <a:moveTo>
                    <a:pt x="196603" y="0"/>
                  </a:moveTo>
                  <a:lnTo>
                    <a:pt x="19660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18459115" y="12144411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9179901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17443422" y="12177181"/>
              <a:ext cx="327660" cy="66040"/>
            </a:xfrm>
            <a:custGeom>
              <a:avLst/>
              <a:gdLst/>
              <a:ahLst/>
              <a:cxnLst/>
              <a:rect l="l" t="t" r="r" b="b"/>
              <a:pathLst>
                <a:path w="327659" h="66040">
                  <a:moveTo>
                    <a:pt x="0" y="0"/>
                  </a:moveTo>
                  <a:lnTo>
                    <a:pt x="0" y="65528"/>
                  </a:lnTo>
                </a:path>
                <a:path w="327659" h="66040">
                  <a:moveTo>
                    <a:pt x="196509" y="0"/>
                  </a:moveTo>
                  <a:lnTo>
                    <a:pt x="196509" y="65528"/>
                  </a:lnTo>
                </a:path>
                <a:path w="327659" h="66040">
                  <a:moveTo>
                    <a:pt x="327578" y="0"/>
                  </a:moveTo>
                  <a:lnTo>
                    <a:pt x="32757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17869303" y="1220994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18393580" y="122099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8655624" y="12209946"/>
              <a:ext cx="459105" cy="0"/>
            </a:xfrm>
            <a:custGeom>
              <a:avLst/>
              <a:gdLst/>
              <a:ahLst/>
              <a:cxnLst/>
              <a:rect l="l" t="t" r="r" b="b"/>
              <a:pathLst>
                <a:path w="459105">
                  <a:moveTo>
                    <a:pt x="0" y="0"/>
                  </a:moveTo>
                  <a:lnTo>
                    <a:pt x="131069" y="0"/>
                  </a:lnTo>
                </a:path>
                <a:path w="459105">
                  <a:moveTo>
                    <a:pt x="327673" y="0"/>
                  </a:moveTo>
                  <a:lnTo>
                    <a:pt x="458742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19179901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16886378" y="12275471"/>
              <a:ext cx="1114425" cy="0"/>
            </a:xfrm>
            <a:custGeom>
              <a:avLst/>
              <a:gdLst/>
              <a:ahLst/>
              <a:cxnLst/>
              <a:rect l="l" t="t" r="r" b="b"/>
              <a:pathLst>
                <a:path w="1114425">
                  <a:moveTo>
                    <a:pt x="0" y="0"/>
                  </a:moveTo>
                  <a:lnTo>
                    <a:pt x="458742" y="0"/>
                  </a:lnTo>
                </a:path>
                <a:path w="1114425">
                  <a:moveTo>
                    <a:pt x="589811" y="0"/>
                  </a:moveTo>
                  <a:lnTo>
                    <a:pt x="720786" y="0"/>
                  </a:lnTo>
                </a:path>
                <a:path w="1114425">
                  <a:moveTo>
                    <a:pt x="851855" y="0"/>
                  </a:moveTo>
                  <a:lnTo>
                    <a:pt x="111399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18098674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8459115" y="1227547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50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8753926" y="12242707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131069" y="0"/>
                  </a:moveTo>
                  <a:lnTo>
                    <a:pt x="131069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9114367" y="12275471"/>
              <a:ext cx="196850" cy="0"/>
            </a:xfrm>
            <a:custGeom>
              <a:avLst/>
              <a:gdLst/>
              <a:ahLst/>
              <a:cxnLst/>
              <a:rect l="l" t="t" r="r" b="b"/>
              <a:pathLst>
                <a:path w="196850">
                  <a:moveTo>
                    <a:pt x="0" y="0"/>
                  </a:moveTo>
                  <a:lnTo>
                    <a:pt x="19660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6919145" y="12308241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7410655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7639932" y="12308241"/>
              <a:ext cx="328295" cy="66040"/>
            </a:xfrm>
            <a:custGeom>
              <a:avLst/>
              <a:gdLst/>
              <a:ahLst/>
              <a:cxnLst/>
              <a:rect l="l" t="t" r="r" b="b"/>
              <a:pathLst>
                <a:path w="328294" h="66040">
                  <a:moveTo>
                    <a:pt x="0" y="0"/>
                  </a:moveTo>
                  <a:lnTo>
                    <a:pt x="0" y="65528"/>
                  </a:lnTo>
                </a:path>
                <a:path w="328294" h="66040">
                  <a:moveTo>
                    <a:pt x="131069" y="0"/>
                  </a:moveTo>
                  <a:lnTo>
                    <a:pt x="131069" y="65528"/>
                  </a:lnTo>
                </a:path>
                <a:path w="328294" h="66040">
                  <a:moveTo>
                    <a:pt x="327673" y="0"/>
                  </a:moveTo>
                  <a:lnTo>
                    <a:pt x="327673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8131442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8393580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18590184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8721159" y="1234100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8983298" y="1234100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16886378" y="12406531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17017447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17312353" y="1237376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17672699" y="1240653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262138" y="0"/>
                  </a:lnTo>
                </a:path>
                <a:path w="1376680">
                  <a:moveTo>
                    <a:pt x="393207" y="0"/>
                  </a:moveTo>
                  <a:lnTo>
                    <a:pt x="786415" y="0"/>
                  </a:lnTo>
                </a:path>
                <a:path w="1376680">
                  <a:moveTo>
                    <a:pt x="917485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16919145" y="12373767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227988" y="0"/>
                  </a:moveTo>
                  <a:lnTo>
                    <a:pt x="2227988" y="65528"/>
                  </a:lnTo>
                </a:path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7"/>
                  </a:moveTo>
                  <a:lnTo>
                    <a:pt x="0" y="131055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17017447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17279586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17410655" y="12472058"/>
              <a:ext cx="589915" cy="0"/>
            </a:xfrm>
            <a:custGeom>
              <a:avLst/>
              <a:gdLst/>
              <a:ahLst/>
              <a:cxnLst/>
              <a:rect l="l" t="t" r="r" b="b"/>
              <a:pathLst>
                <a:path w="589915">
                  <a:moveTo>
                    <a:pt x="0" y="0"/>
                  </a:moveTo>
                  <a:lnTo>
                    <a:pt x="393113" y="0"/>
                  </a:lnTo>
                </a:path>
                <a:path w="589915">
                  <a:moveTo>
                    <a:pt x="458647" y="0"/>
                  </a:moveTo>
                  <a:lnTo>
                    <a:pt x="58971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18262511" y="1247205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18655624" y="12472058"/>
              <a:ext cx="524510" cy="0"/>
            </a:xfrm>
            <a:custGeom>
              <a:avLst/>
              <a:gdLst/>
              <a:ahLst/>
              <a:cxnLst/>
              <a:rect l="l" t="t" r="r" b="b"/>
              <a:pathLst>
                <a:path w="524509">
                  <a:moveTo>
                    <a:pt x="0" y="0"/>
                  </a:moveTo>
                  <a:lnTo>
                    <a:pt x="262138" y="0"/>
                  </a:lnTo>
                </a:path>
                <a:path w="524509">
                  <a:moveTo>
                    <a:pt x="327673" y="0"/>
                  </a:moveTo>
                  <a:lnTo>
                    <a:pt x="5242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16919145" y="12439294"/>
              <a:ext cx="2359660" cy="131445"/>
            </a:xfrm>
            <a:custGeom>
              <a:avLst/>
              <a:gdLst/>
              <a:ahLst/>
              <a:cxnLst/>
              <a:rect l="l" t="t" r="r" b="b"/>
              <a:pathLst>
                <a:path w="2359659" h="131445">
                  <a:moveTo>
                    <a:pt x="2359058" y="0"/>
                  </a:moveTo>
                  <a:lnTo>
                    <a:pt x="2359058" y="65528"/>
                  </a:lnTo>
                </a:path>
                <a:path w="2359659" h="131445">
                  <a:moveTo>
                    <a:pt x="0" y="65528"/>
                  </a:moveTo>
                  <a:lnTo>
                    <a:pt x="0" y="131056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17017447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17312353" y="1250482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1754172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17705466" y="1250482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18000372" y="12537586"/>
              <a:ext cx="393700" cy="0"/>
            </a:xfrm>
            <a:custGeom>
              <a:avLst/>
              <a:gdLst/>
              <a:ahLst/>
              <a:cxnLst/>
              <a:rect l="l" t="t" r="r" b="b"/>
              <a:pathLst>
                <a:path w="393700">
                  <a:moveTo>
                    <a:pt x="0" y="0"/>
                  </a:moveTo>
                  <a:lnTo>
                    <a:pt x="131069" y="0"/>
                  </a:lnTo>
                </a:path>
                <a:path w="393700">
                  <a:moveTo>
                    <a:pt x="196603" y="0"/>
                  </a:moveTo>
                  <a:lnTo>
                    <a:pt x="39320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18459115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18590184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20" y="-32764"/>
                  </a:moveTo>
                  <a:lnTo>
                    <a:pt x="32720" y="32764"/>
                  </a:lnTo>
                </a:path>
              </a:pathLst>
            </a:custGeom>
            <a:ln w="65440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18786693" y="1253758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19048832" y="12537586"/>
              <a:ext cx="262255" cy="0"/>
            </a:xfrm>
            <a:custGeom>
              <a:avLst/>
              <a:gdLst/>
              <a:ahLst/>
              <a:cxnLst/>
              <a:rect l="l" t="t" r="r" b="b"/>
              <a:pathLst>
                <a:path w="262255">
                  <a:moveTo>
                    <a:pt x="0" y="0"/>
                  </a:moveTo>
                  <a:lnTo>
                    <a:pt x="262138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16919145" y="12570353"/>
              <a:ext cx="393700" cy="66040"/>
            </a:xfrm>
            <a:custGeom>
              <a:avLst/>
              <a:gdLst/>
              <a:ahLst/>
              <a:cxnLst/>
              <a:rect l="l" t="t" r="r" b="b"/>
              <a:pathLst>
                <a:path w="393700" h="66040">
                  <a:moveTo>
                    <a:pt x="0" y="0"/>
                  </a:moveTo>
                  <a:lnTo>
                    <a:pt x="0" y="65528"/>
                  </a:lnTo>
                </a:path>
                <a:path w="393700" h="66040">
                  <a:moveTo>
                    <a:pt x="393207" y="0"/>
                  </a:moveTo>
                  <a:lnTo>
                    <a:pt x="393207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17607164" y="12603118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17934838" y="12603118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18262511" y="12603118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19">
                  <a:moveTo>
                    <a:pt x="0" y="0"/>
                  </a:moveTo>
                  <a:lnTo>
                    <a:pt x="262138" y="0"/>
                  </a:lnTo>
                </a:path>
                <a:path w="655319">
                  <a:moveTo>
                    <a:pt x="327673" y="0"/>
                  </a:moveTo>
                  <a:lnTo>
                    <a:pt x="65525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19016065" y="12570353"/>
              <a:ext cx="262255" cy="66040"/>
            </a:xfrm>
            <a:custGeom>
              <a:avLst/>
              <a:gdLst/>
              <a:ahLst/>
              <a:cxnLst/>
              <a:rect l="l" t="t" r="r" b="b"/>
              <a:pathLst>
                <a:path w="262255" h="66040">
                  <a:moveTo>
                    <a:pt x="0" y="0"/>
                  </a:moveTo>
                  <a:lnTo>
                    <a:pt x="0" y="65528"/>
                  </a:lnTo>
                </a:path>
                <a:path w="262255" h="66040">
                  <a:moveTo>
                    <a:pt x="262138" y="0"/>
                  </a:moveTo>
                  <a:lnTo>
                    <a:pt x="262138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16886378" y="12668646"/>
              <a:ext cx="721360" cy="0"/>
            </a:xfrm>
            <a:custGeom>
              <a:avLst/>
              <a:gdLst/>
              <a:ahLst/>
              <a:cxnLst/>
              <a:rect l="l" t="t" r="r" b="b"/>
              <a:pathLst>
                <a:path w="721359">
                  <a:moveTo>
                    <a:pt x="0" y="0"/>
                  </a:moveTo>
                  <a:lnTo>
                    <a:pt x="458742" y="0"/>
                  </a:lnTo>
                </a:path>
                <a:path w="721359">
                  <a:moveTo>
                    <a:pt x="524277" y="0"/>
                  </a:moveTo>
                  <a:lnTo>
                    <a:pt x="720786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17705466" y="1263588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0"/>
                  </a:moveTo>
                  <a:lnTo>
                    <a:pt x="0" y="65528"/>
                  </a:lnTo>
                </a:path>
                <a:path w="131444" h="66040">
                  <a:moveTo>
                    <a:pt x="131069" y="0"/>
                  </a:moveTo>
                  <a:lnTo>
                    <a:pt x="131069" y="65528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17934838" y="12668646"/>
              <a:ext cx="982980" cy="0"/>
            </a:xfrm>
            <a:custGeom>
              <a:avLst/>
              <a:gdLst/>
              <a:ahLst/>
              <a:cxnLst/>
              <a:rect l="l" t="t" r="r" b="b"/>
              <a:pathLst>
                <a:path w="982980">
                  <a:moveTo>
                    <a:pt x="0" y="0"/>
                  </a:moveTo>
                  <a:lnTo>
                    <a:pt x="196603" y="0"/>
                  </a:lnTo>
                </a:path>
                <a:path w="982980">
                  <a:moveTo>
                    <a:pt x="524277" y="0"/>
                  </a:moveTo>
                  <a:lnTo>
                    <a:pt x="655346" y="0"/>
                  </a:lnTo>
                </a:path>
                <a:path w="982980">
                  <a:moveTo>
                    <a:pt x="851855" y="0"/>
                  </a:moveTo>
                  <a:lnTo>
                    <a:pt x="982925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18983298" y="12668646"/>
              <a:ext cx="66040" cy="0"/>
            </a:xfrm>
            <a:custGeom>
              <a:avLst/>
              <a:gdLst/>
              <a:ahLst/>
              <a:cxnLst/>
              <a:rect l="l" t="t" r="r" b="b"/>
              <a:pathLst>
                <a:path w="66040">
                  <a:moveTo>
                    <a:pt x="32767" y="-32764"/>
                  </a:moveTo>
                  <a:lnTo>
                    <a:pt x="32767" y="32764"/>
                  </a:lnTo>
                </a:path>
              </a:pathLst>
            </a:custGeom>
            <a:ln w="65534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19179901" y="12668646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4">
                  <a:moveTo>
                    <a:pt x="0" y="0"/>
                  </a:moveTo>
                  <a:lnTo>
                    <a:pt x="131069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Microsoft Sans Serif</vt:lpstr>
      <vt:lpstr>Trebuchet MS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2024-12-10T05:10:03Z</dcterms:created>
  <dcterms:modified xsi:type="dcterms:W3CDTF">2024-12-10T05:11:23Z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2024-12-05T00:00:00Z</vt:filetime>
  </property>
  <property fmtid="{D5CDD505-2E9C-101B-9397-08002B2CF9AE}" pid="3" name="Creator">
    <vt:lpwstr>Canva</vt:lpwstr>
  </property>
  <property fmtid="{D5CDD505-2E9C-101B-9397-08002B2CF9AE}" pid="4" name="LastSaved">
    <vt:filetime>2024-12-10T00:00:00Z</vt:filetime>
  </property>
</Properties>
</file>